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59" r:id="rId6"/>
    <p:sldId id="261" r:id="rId7"/>
    <p:sldId id="270" r:id="rId8"/>
    <p:sldId id="27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9"/>
    </p:embeddedFont>
    <p:embeddedFont>
      <p:font typeface="IBM Plex Sans" panose="020B0503050203000203" pitchFamily="34" charset="0"/>
      <p:regular r:id="rId20"/>
      <p:bold r:id="rId21"/>
      <p:italic r:id="rId22"/>
      <p:boldItalic r:id="rId23"/>
    </p:embeddedFont>
    <p:embeddedFont>
      <p:font typeface="IBM Plex Sans Medium" panose="020B0603050203000203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B9288F-3A47-41B2-A7FF-4ADC40EE34E2}" v="17" dt="2024-07-26T17:28:27.4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0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039761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6961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ec6a1759d4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ec6a1759d4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67687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ecfbe4bb4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ecfbe4bb4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41899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ec6a1759d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ec6a1759d4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5039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ec6a1759d4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ec6a1759d4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472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ec6a1759d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ec6a1759d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2534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ec6a1759d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ec6a1759d4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7806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ec6a1759d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ec6a1759d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4260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ec6a1759d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ec6a1759d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9434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ec6a1759d4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ec6a1759d4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83874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ec6a1759d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ec6a1759d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7667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ec6a1759d4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ec6a1759d4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32103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ec6a1759d4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ec6a1759d4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9710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14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08675" y="857600"/>
            <a:ext cx="6854400" cy="7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Front-end Web Development Internship Program 2024</a:t>
            </a:r>
            <a:br>
              <a:rPr lang="en" sz="18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</a:br>
            <a:r>
              <a:rPr lang="en" sz="18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Final Project Presentation</a:t>
            </a:r>
            <a:endParaRPr sz="1800">
              <a:solidFill>
                <a:schemeClr val="lt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025600" y="50150"/>
            <a:ext cx="61182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IBM</a:t>
            </a:r>
            <a:r>
              <a:rPr lang="en" sz="16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 </a:t>
            </a:r>
            <a:r>
              <a:rPr lang="en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SkillsBuild</a:t>
            </a:r>
            <a:r>
              <a:rPr lang="en" sz="16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for Adult Learners - Front-end Web Development</a:t>
            </a:r>
            <a:endParaRPr sz="1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0" y="2046775"/>
            <a:ext cx="9144000" cy="20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IBM Plex Sans Medium"/>
                <a:ea typeface="IBM Plex Sans Medium"/>
                <a:cs typeface="IBM Plex Sans Medium"/>
                <a:sym typeface="IBM Plex Sans Medium"/>
              </a:rPr>
              <a:t>Project Name		: M</a:t>
            </a:r>
            <a:r>
              <a:rPr lang="en-US" sz="1600" dirty="0">
                <a:latin typeface="IBM Plex Sans Medium"/>
                <a:ea typeface="IBM Plex Sans Medium"/>
                <a:cs typeface="IBM Plex Sans Medium"/>
                <a:sym typeface="IBM Plex Sans Medium"/>
              </a:rPr>
              <a:t>a</a:t>
            </a:r>
            <a:r>
              <a:rPr lang="en" sz="1600" dirty="0">
                <a:latin typeface="IBM Plex Sans Medium"/>
                <a:ea typeface="IBM Plex Sans Medium"/>
                <a:cs typeface="IBM Plex Sans Medium"/>
                <a:sym typeface="IBM Plex Sans Medium"/>
              </a:rPr>
              <a:t>seryMate</a:t>
            </a:r>
            <a:br>
              <a:rPr lang="en" sz="1600" dirty="0">
                <a:latin typeface="IBM Plex Sans Medium"/>
                <a:ea typeface="IBM Plex Sans Medium"/>
                <a:cs typeface="IBM Plex Sans Medium"/>
                <a:sym typeface="IBM Plex Sans Medium"/>
              </a:rPr>
            </a:br>
            <a:r>
              <a:rPr lang="en" sz="1600" dirty="0">
                <a:latin typeface="IBM Plex Sans Medium"/>
                <a:ea typeface="IBM Plex Sans Medium"/>
                <a:cs typeface="IBM Plex Sans Medium"/>
                <a:sym typeface="IBM Plex Sans Medium"/>
              </a:rPr>
              <a:t>Team Name		: Code Crafters </a:t>
            </a:r>
            <a:endParaRPr sz="1600" dirty="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IBM Plex Sans Medium"/>
                <a:ea typeface="IBM Plex Sans Medium"/>
                <a:cs typeface="IBM Plex Sans Medium"/>
                <a:sym typeface="IBM Plex Sans Medium"/>
              </a:rPr>
              <a:t>College Name		:  Government Engineering collage, Modasa</a:t>
            </a:r>
            <a:endParaRPr sz="1600" dirty="0"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313000" y="1316675"/>
            <a:ext cx="6969300" cy="31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0" y="4018825"/>
            <a:ext cx="9144000" cy="959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2300" y="4288751"/>
            <a:ext cx="1711124" cy="5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/>
        </p:nvSpPr>
        <p:spPr>
          <a:xfrm>
            <a:off x="156500" y="179450"/>
            <a:ext cx="29631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Data Integration</a:t>
            </a:r>
            <a:endParaRPr sz="18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06" name="Google Shape;106;p20"/>
          <p:cNvSpPr txBox="1"/>
          <p:nvPr/>
        </p:nvSpPr>
        <p:spPr>
          <a:xfrm>
            <a:off x="156501" y="653150"/>
            <a:ext cx="4513690" cy="374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</a:rPr>
              <a:t>Sources of Data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</a:rPr>
              <a:t>1. User Data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</a:rPr>
              <a:t>2. Service Provider Profiles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</a:rPr>
              <a:t>3. Ratings and Reviews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sz="1200" dirty="0">
              <a:solidFill>
                <a:schemeClr val="dk1"/>
              </a:solidFill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</a:rPr>
              <a:t>APIs or Open Datasets Used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</a:rPr>
              <a:t>1. Google Maps API for location services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</a:rPr>
              <a:t>2. Payment Gateway APIs for secure transactions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</a:rPr>
              <a:t>3. Communication APIs 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sz="1200" dirty="0">
              <a:solidFill>
                <a:schemeClr val="dk1"/>
              </a:solidFill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</a:rPr>
              <a:t>Data Display and Insights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</a:rPr>
              <a:t>1. User Dashboards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</a:rPr>
              <a:t>2. Service Provider Performance Metrics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</a:rPr>
              <a:t>3. Ratings and Reviews Analytics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107" name="Google Shape;107;p20"/>
          <p:cNvSpPr/>
          <p:nvPr/>
        </p:nvSpPr>
        <p:spPr>
          <a:xfrm rot="10800000" flipH="1">
            <a:off x="0" y="4976700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156525" y="158600"/>
            <a:ext cx="29631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Testing and Optimization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220929" y="889852"/>
            <a:ext cx="7413390" cy="39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Usability Testing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User Interface Feedback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Task-Based Scenarios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A/B Testing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4. Accessibility Checks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sz="1200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IBM Plex Sans" panose="020B0604020202020204" charset="0"/>
              </a:rPr>
              <a:t> </a:t>
            </a: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Functionality Testing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End-to-End Testing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API Integration Testing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Cross-Browser Testing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4. Mobile Responsiveness Testing</a:t>
            </a:r>
          </a:p>
        </p:txBody>
      </p:sp>
      <p:sp>
        <p:nvSpPr>
          <p:cNvPr id="114" name="Google Shape;114;p21"/>
          <p:cNvSpPr/>
          <p:nvPr/>
        </p:nvSpPr>
        <p:spPr>
          <a:xfrm rot="10800000" flipH="1">
            <a:off x="0" y="4976700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E5A56D-26AE-0F0C-FA63-873AF575ACA8}"/>
              </a:ext>
            </a:extLst>
          </p:cNvPr>
          <p:cNvSpPr/>
          <p:nvPr/>
        </p:nvSpPr>
        <p:spPr>
          <a:xfrm>
            <a:off x="4639504" y="768932"/>
            <a:ext cx="3037773" cy="29193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Performance Testing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Load Testing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Stress Testing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Speed Analysis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4. Resource Monitoring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sz="1200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 Optimization Strategies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1.Code </a:t>
            </a:r>
            <a:r>
              <a:rPr lang="en-US" sz="1200" dirty="0">
                <a:latin typeface="IBM Plex Sans" panose="020B0604020202020204" charset="0"/>
              </a:rPr>
              <a:t>Minification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Database Indexing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Caching Strategies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4. Continuous Monitoring and Scaling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/>
        </p:nvSpPr>
        <p:spPr>
          <a:xfrm>
            <a:off x="187800" y="148150"/>
            <a:ext cx="29631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Deployment</a:t>
            </a:r>
            <a:endParaRPr sz="18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187799" y="803936"/>
            <a:ext cx="2782467" cy="2447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IBM Plex Sans" panose="020B0604020202020204" charset="0"/>
              </a:rPr>
              <a:t> </a:t>
            </a: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Hosting Platform Used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GitHub Pages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</a:t>
            </a:r>
            <a:r>
              <a:rPr lang="en-US" sz="1200" dirty="0" err="1">
                <a:solidFill>
                  <a:schemeClr val="dk1"/>
                </a:solidFill>
                <a:latin typeface="IBM Plex Sans" panose="020B0604020202020204" charset="0"/>
              </a:rPr>
              <a:t>Netlify</a:t>
            </a:r>
            <a:endParaRPr lang="en-US" sz="1200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</a:t>
            </a:r>
            <a:r>
              <a:rPr lang="en-US" sz="1200" dirty="0" err="1">
                <a:solidFill>
                  <a:schemeClr val="dk1"/>
                </a:solidFill>
                <a:latin typeface="IBM Plex Sans" panose="020B0604020202020204" charset="0"/>
              </a:rPr>
              <a:t>Vercel</a:t>
            </a:r>
            <a:endParaRPr lang="en-US" sz="1200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114300" lvl="0">
              <a:buClr>
                <a:schemeClr val="dk1"/>
              </a:buClr>
              <a:buSzPts val="1800"/>
            </a:pPr>
            <a:endParaRPr lang="en-US" sz="1200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Deployment Process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Continuous Integration (CI)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Continuous Deployment (CD)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Environment Configuration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4. Monitoring and Logging</a:t>
            </a:r>
          </a:p>
        </p:txBody>
      </p:sp>
      <p:sp>
        <p:nvSpPr>
          <p:cNvPr id="121" name="Google Shape;121;p22"/>
          <p:cNvSpPr/>
          <p:nvPr/>
        </p:nvSpPr>
        <p:spPr>
          <a:xfrm rot="10800000" flipH="1">
            <a:off x="0" y="4976700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2B9FF0-CEF2-F871-632D-D3429DB585FE}"/>
              </a:ext>
            </a:extLst>
          </p:cNvPr>
          <p:cNvSpPr/>
          <p:nvPr/>
        </p:nvSpPr>
        <p:spPr>
          <a:xfrm>
            <a:off x="3952171" y="699609"/>
            <a:ext cx="3129825" cy="7732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00050" lvl="0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Live Website URL :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b="1" dirty="0">
              <a:solidFill>
                <a:schemeClr val="dk1"/>
              </a:solidFill>
              <a:latin typeface="IBM Plex Sans" panose="020B06040202020202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/>
        </p:nvSpPr>
        <p:spPr>
          <a:xfrm>
            <a:off x="187800" y="148150"/>
            <a:ext cx="29631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Documentation</a:t>
            </a:r>
            <a:endParaRPr sz="18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187799" y="621851"/>
            <a:ext cx="8872117" cy="4023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Development Process Documentation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Agile Methodology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Sprint Planning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Retrospectives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Design Decisions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User-Centered Design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Mobile-First Approach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Accessibility Standards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IBM Plex Sans" panose="020B0604020202020204" charset="0"/>
              </a:rPr>
              <a:t> </a:t>
            </a: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Implementation Steps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User Authentication Setup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Database Schema Design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API Integration</a:t>
            </a:r>
            <a:endParaRPr sz="1200" dirty="0">
              <a:solidFill>
                <a:schemeClr val="dk1"/>
              </a:solidFill>
              <a:latin typeface="IBM Plex Sans" panose="020B0604020202020204" charset="0"/>
            </a:endParaRPr>
          </a:p>
        </p:txBody>
      </p:sp>
      <p:sp>
        <p:nvSpPr>
          <p:cNvPr id="128" name="Google Shape;128;p23"/>
          <p:cNvSpPr/>
          <p:nvPr/>
        </p:nvSpPr>
        <p:spPr>
          <a:xfrm rot="10800000" flipH="1">
            <a:off x="0" y="4976700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/>
        </p:nvSpPr>
        <p:spPr>
          <a:xfrm>
            <a:off x="208675" y="169000"/>
            <a:ext cx="2963100" cy="38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Conclusion :-</a:t>
            </a:r>
            <a:endParaRPr sz="1800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34" name="Google Shape;134;p24"/>
          <p:cNvSpPr txBox="1"/>
          <p:nvPr/>
        </p:nvSpPr>
        <p:spPr>
          <a:xfrm>
            <a:off x="91298" y="717022"/>
            <a:ext cx="8231131" cy="4426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Summary of the Project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Project Overview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Key Objectives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Major Achievements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Impact of the Web Solution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User Adoption Rates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Customer Feedback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Business Benefits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 Future Enhancements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Feature Expansion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Performance Improvements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User Experience Enhancements</a:t>
            </a:r>
            <a:endParaRPr sz="1200" dirty="0">
              <a:solidFill>
                <a:schemeClr val="dk1"/>
              </a:solidFill>
              <a:latin typeface="IBM Plex Sans" panose="020B0604020202020204" charset="0"/>
            </a:endParaRPr>
          </a:p>
        </p:txBody>
      </p:sp>
      <p:sp>
        <p:nvSpPr>
          <p:cNvPr id="135" name="Google Shape;135;p24"/>
          <p:cNvSpPr/>
          <p:nvPr/>
        </p:nvSpPr>
        <p:spPr>
          <a:xfrm rot="10800000" flipH="1">
            <a:off x="0" y="4976700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/>
        </p:nvSpPr>
        <p:spPr>
          <a:xfrm>
            <a:off x="135650" y="169025"/>
            <a:ext cx="29631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References</a:t>
            </a:r>
            <a:endParaRPr sz="18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41" name="Google Shape;141;p25"/>
          <p:cNvSpPr txBox="1"/>
          <p:nvPr/>
        </p:nvSpPr>
        <p:spPr>
          <a:xfrm>
            <a:off x="294290" y="642725"/>
            <a:ext cx="8513379" cy="3887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 Data Sources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User Interaction Data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Service Provider Activity Data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Transaction Records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Tools and Software Used</a:t>
            </a:r>
            <a:endParaRPr lang="en-US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Development Tools (e.g., VS Code, Git)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Design Tools (e.g., Figma, Adobe XD)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Testing Tools (e.g., Selenium, JUnit)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Additional References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API Documentation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Industry Standards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Relevant Research Papers</a:t>
            </a:r>
            <a:endParaRPr sz="1200" dirty="0">
              <a:solidFill>
                <a:schemeClr val="dk1"/>
              </a:solidFill>
              <a:latin typeface="IBM Plex Sans" panose="020B0604020202020204" charset="0"/>
            </a:endParaRPr>
          </a:p>
        </p:txBody>
      </p:sp>
      <p:sp>
        <p:nvSpPr>
          <p:cNvPr id="142" name="Google Shape;142;p25"/>
          <p:cNvSpPr/>
          <p:nvPr/>
        </p:nvSpPr>
        <p:spPr>
          <a:xfrm rot="10800000" flipH="1">
            <a:off x="0" y="4976700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1143E-B4AA-236D-598B-D44EBE374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221" y="1141466"/>
            <a:ext cx="7542266" cy="2951855"/>
          </a:xfrm>
        </p:spPr>
        <p:txBody>
          <a:bodyPr>
            <a:noAutofit/>
          </a:bodyPr>
          <a:lstStyle/>
          <a:p>
            <a:r>
              <a:rPr lang="en-US" sz="8000" dirty="0">
                <a:latin typeface="Arial Black" panose="020B0A040201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94802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/>
        </p:nvSpPr>
        <p:spPr>
          <a:xfrm>
            <a:off x="198310" y="168999"/>
            <a:ext cx="8567318" cy="2668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Team Members :-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Chudasama Hetvi Ajaykumar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Valand Dharaben Shubhashbhai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Bhayani Nemish Prafulbhai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Dhimmar Yash Dipakbhai</a:t>
            </a:r>
          </a:p>
        </p:txBody>
      </p:sp>
      <p:sp>
        <p:nvSpPr>
          <p:cNvPr id="65" name="Google Shape;65;p14"/>
          <p:cNvSpPr/>
          <p:nvPr/>
        </p:nvSpPr>
        <p:spPr>
          <a:xfrm rot="10800000" flipH="1">
            <a:off x="0" y="4976700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135650" y="158575"/>
            <a:ext cx="16692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Introduction</a:t>
            </a:r>
            <a:endParaRPr sz="18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0" y="632275"/>
            <a:ext cx="8923283" cy="237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  <a:latin typeface="IBM Plex Sans" panose="020B0604020202020204" charset="0"/>
              </a:rPr>
              <a:t>Mastery Mate is an online platform designed to connect homeowners and DIY enthusiasts in India with skilled professionals.</a:t>
            </a:r>
          </a:p>
          <a:p>
            <a:pPr marL="457200" lvl="0" indent="-342900"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  <a:latin typeface="IBM Plex Sans" panose="020B0604020202020204" charset="0"/>
              </a:rPr>
              <a:t>It addresses challenges like finding qualified professionals, unverified skills, unclear pricing, and security concerns.</a:t>
            </a:r>
          </a:p>
          <a:p>
            <a:pPr marL="457200" lvl="0" indent="-342900"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  <a:latin typeface="IBM Plex Sans" panose="020B0604020202020204" charset="0"/>
              </a:rPr>
              <a:t>Provides DIY resources and a culturally sensitive platform tailored to the Indian market.</a:t>
            </a:r>
            <a:endParaRPr dirty="0">
              <a:solidFill>
                <a:schemeClr val="dk1"/>
              </a:solidFill>
              <a:latin typeface="IBM Plex Sans" panose="020B0604020202020204" charset="0"/>
            </a:endParaRPr>
          </a:p>
        </p:txBody>
      </p:sp>
      <p:sp>
        <p:nvSpPr>
          <p:cNvPr id="72" name="Google Shape;72;p15"/>
          <p:cNvSpPr/>
          <p:nvPr/>
        </p:nvSpPr>
        <p:spPr>
          <a:xfrm rot="10800000" flipH="1">
            <a:off x="0" y="4976700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/>
        </p:nvSpPr>
        <p:spPr>
          <a:xfrm>
            <a:off x="93925" y="148150"/>
            <a:ext cx="29526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Requirements Gathering</a:t>
            </a:r>
            <a:endParaRPr sz="18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131045" y="621850"/>
            <a:ext cx="8881909" cy="4225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" b="1" dirty="0">
                <a:solidFill>
                  <a:schemeClr val="dk1"/>
                </a:solidFill>
                <a:latin typeface="IBM Plex Sans" panose="020B0604020202020204" charset="0"/>
              </a:rPr>
              <a:t>Key Features and Functionalities :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1. User Profiles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2. Search and Discovery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3. Transparent Pricing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4. Booking and Scheduling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5. Ratings and Reviews</a:t>
            </a:r>
          </a:p>
          <a:p>
            <a:pPr marL="114300"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6. Secure Communication</a:t>
            </a:r>
          </a:p>
          <a:p>
            <a:pPr marL="114300">
              <a:buClr>
                <a:schemeClr val="dk1"/>
              </a:buClr>
              <a:buSzPts val="1800"/>
            </a:pPr>
            <a:endParaRPr lang="en" sz="1200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2857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" b="1" dirty="0">
                <a:solidFill>
                  <a:schemeClr val="dk1"/>
                </a:solidFill>
                <a:latin typeface="IBM Plex Sans" panose="020B0604020202020204" charset="0"/>
              </a:rPr>
              <a:t>User Requirements: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1. Homeowners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2. Service Providers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sz="1200" dirty="0">
              <a:latin typeface="IBM Plex Sans" panose="020B0604020202020204" charset="0"/>
            </a:endParaRPr>
          </a:p>
          <a:p>
            <a:pPr marL="2857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" b="1" dirty="0">
                <a:solidFill>
                  <a:schemeClr val="dk1"/>
                </a:solidFill>
                <a:latin typeface="IBM Plex Sans" panose="020B0604020202020204" charset="0"/>
              </a:rPr>
              <a:t>Stakeholder Inputs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1. Platform Administrators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2. Investors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3. Service Providers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latin typeface="IBM Plex Sans" panose="020B0604020202020204" charset="0"/>
              </a:rPr>
              <a:t>4. Homeowners</a:t>
            </a:r>
            <a:endParaRPr sz="1200" b="1" dirty="0">
              <a:solidFill>
                <a:schemeClr val="dk1"/>
              </a:solidFill>
              <a:latin typeface="IBM Plex Sans" panose="020B0604020202020204" charset="0"/>
            </a:endParaRPr>
          </a:p>
        </p:txBody>
      </p:sp>
      <p:sp>
        <p:nvSpPr>
          <p:cNvPr id="86" name="Google Shape;86;p17"/>
          <p:cNvSpPr/>
          <p:nvPr/>
        </p:nvSpPr>
        <p:spPr>
          <a:xfrm rot="10800000" flipH="1">
            <a:off x="0" y="4976700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208675" y="169000"/>
            <a:ext cx="26397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Problem Identification</a:t>
            </a:r>
            <a:endParaRPr sz="18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208674" y="642700"/>
            <a:ext cx="8641035" cy="2541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  <a:latin typeface="IBM Plex Sans" panose="020B0604020202020204" charset="0"/>
              </a:rPr>
              <a:t>Limited Discovery: Difficulty finding qualified professionals.</a:t>
            </a:r>
          </a:p>
          <a:p>
            <a:pPr marL="457200" lvl="0" indent="-342900"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  <a:latin typeface="IBM Plex Sans" panose="020B0604020202020204" charset="0"/>
              </a:rPr>
              <a:t>Unverified Skills: Uncertainty about the experience of service providers.</a:t>
            </a:r>
          </a:p>
          <a:p>
            <a:pPr marL="457200" lvl="0" indent="-342900"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  <a:latin typeface="IBM Plex Sans" panose="020B0604020202020204" charset="0"/>
              </a:rPr>
              <a:t>Unclear Pricing: Inaccessibility to upfront cost estimates.</a:t>
            </a:r>
          </a:p>
          <a:p>
            <a:pPr marL="457200" lvl="0" indent="-342900"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  <a:latin typeface="IBM Plex Sans" panose="020B0604020202020204" charset="0"/>
              </a:rPr>
              <a:t>Security Concerns: Risks associated with inviting unknown individuals into homes.</a:t>
            </a:r>
            <a:endParaRPr dirty="0">
              <a:solidFill>
                <a:schemeClr val="dk1"/>
              </a:solidFill>
              <a:latin typeface="IBM Plex Sans" panose="020B0604020202020204" charset="0"/>
            </a:endParaRPr>
          </a:p>
        </p:txBody>
      </p:sp>
      <p:sp>
        <p:nvSpPr>
          <p:cNvPr id="79" name="Google Shape;79;p16"/>
          <p:cNvSpPr/>
          <p:nvPr/>
        </p:nvSpPr>
        <p:spPr>
          <a:xfrm rot="10800000" flipH="1">
            <a:off x="0" y="5018742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/>
        </p:nvSpPr>
        <p:spPr>
          <a:xfrm>
            <a:off x="156500" y="127275"/>
            <a:ext cx="34533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Wireframing and Prototyping</a:t>
            </a:r>
            <a:endParaRPr sz="18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156499" y="600975"/>
            <a:ext cx="2396457" cy="3032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IBM Plex Sans" panose="020B0604020202020204" charset="0"/>
              </a:rPr>
              <a:t>Wireframes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IBM Plex Sans" panose="020B0604020202020204" charset="0"/>
              </a:rPr>
              <a:t>Home Page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latin typeface="IBM Plex Sans" panose="020B0604020202020204" charset="0"/>
              </a:rPr>
              <a:t>Service Provider Profile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latin typeface="IBM Plex Sans" panose="020B0604020202020204" charset="0"/>
              </a:rPr>
              <a:t>Booking Page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latin typeface="IBM Plex Sans" panose="020B0604020202020204" charset="0"/>
              </a:rPr>
              <a:t>User Dashboard</a:t>
            </a:r>
          </a:p>
          <a:p>
            <a:endParaRPr lang="en-US" sz="1200" dirty="0">
              <a:latin typeface="IBM Plex Sans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IBM Plex Sans" panose="020B0604020202020204" charset="0"/>
              </a:rPr>
              <a:t>Prototype Tools Used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IBM Plex Sans" panose="020B0604020202020204" charset="0"/>
              </a:rPr>
              <a:t>Figma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latin typeface="IBM Plex Sans" panose="020B0604020202020204" charset="0"/>
              </a:rPr>
              <a:t>Adobe XD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latin typeface="IBM Plex Sans" panose="020B0604020202020204" charset="0"/>
              </a:rPr>
              <a:t>Sketch</a:t>
            </a:r>
          </a:p>
        </p:txBody>
      </p:sp>
      <p:sp>
        <p:nvSpPr>
          <p:cNvPr id="93" name="Google Shape;93;p18"/>
          <p:cNvSpPr/>
          <p:nvPr/>
        </p:nvSpPr>
        <p:spPr>
          <a:xfrm rot="10800000" flipH="1">
            <a:off x="0" y="4976700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9930C6-E266-9F47-C031-DCE7DDB4B3BD}"/>
              </a:ext>
            </a:extLst>
          </p:cNvPr>
          <p:cNvSpPr/>
          <p:nvPr/>
        </p:nvSpPr>
        <p:spPr>
          <a:xfrm>
            <a:off x="110465" y="147286"/>
            <a:ext cx="3013224" cy="40503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IBM Plex Sans" panose="020B0604020202020204" charset="0"/>
              </a:rPr>
              <a:t>Prototype Screenshots 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881613-A2B7-3B5B-B034-8BF88EBFE8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67"/>
          <a:stretch/>
        </p:blipFill>
        <p:spPr>
          <a:xfrm>
            <a:off x="110464" y="724155"/>
            <a:ext cx="2884348" cy="15342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27EABEF-1BC4-9FAD-25EE-C5B64B621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2783" y="724155"/>
            <a:ext cx="2761611" cy="15342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53C6869-57DB-E82A-2027-6B8B78A49F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9190" y="730291"/>
            <a:ext cx="2761611" cy="15342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3E036E1-D106-E1BB-D915-070E2A27FE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64" y="2691164"/>
            <a:ext cx="2884347" cy="153423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96791A-CD21-9217-ED96-4A0EA2692F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2784" y="2691164"/>
            <a:ext cx="2761611" cy="153422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63B9B5-080B-A96F-8B3B-4E6DF83503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9190" y="2691164"/>
            <a:ext cx="2761611" cy="153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846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2F4108-6DE2-C468-C092-53586D965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25" y="386627"/>
            <a:ext cx="2111098" cy="12519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6DE408-85B0-1C2A-8DE1-C6E794F23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7576" y="325258"/>
            <a:ext cx="2111098" cy="12519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3BA3B7-9640-CD1E-7C1B-C823253F21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527" y="325258"/>
            <a:ext cx="2111098" cy="12519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48C7FC-5A2D-C07E-91A3-630EDC6D06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626" y="1945786"/>
            <a:ext cx="2111097" cy="12519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51052C3-C17F-FB31-7DD5-1FBB1D2358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7577" y="1945784"/>
            <a:ext cx="2111097" cy="12519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13C2831-A37B-4D33-4E68-04ECE3E713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8528" y="1945785"/>
            <a:ext cx="2111097" cy="12519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C99E507-683D-9DE3-6E45-C51192B6E2C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403" t="4396" r="-2081" b="9072"/>
          <a:stretch/>
        </p:blipFill>
        <p:spPr>
          <a:xfrm>
            <a:off x="386626" y="3565269"/>
            <a:ext cx="2111097" cy="125193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400FB06-8376-CDE0-3B00-4F45A350765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0483" t="11869"/>
          <a:stretch/>
        </p:blipFill>
        <p:spPr>
          <a:xfrm>
            <a:off x="3387576" y="3565269"/>
            <a:ext cx="2111097" cy="125193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FDA50AB-8375-DE49-5CA9-D7986E2FB95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88526" y="3565269"/>
            <a:ext cx="2111099" cy="125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034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/>
        </p:nvSpPr>
        <p:spPr>
          <a:xfrm>
            <a:off x="135650" y="116850"/>
            <a:ext cx="30777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Front-End Development</a:t>
            </a:r>
            <a:endParaRPr sz="18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135650" y="687333"/>
            <a:ext cx="3847206" cy="4115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Technologies Used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dirty="0">
                <a:solidFill>
                  <a:schemeClr val="dk1"/>
                </a:solidFill>
                <a:latin typeface="IBM Plex Sans" panose="020B0604020202020204" charset="0"/>
              </a:rPr>
              <a:t>1. </a:t>
            </a: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HTML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CSS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JavaScript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4. Node.js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5. Express.js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6. Mongo DB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sz="1200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 Development Process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Rapid Prototyping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Initial Launch and Testing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Iteration and Improvement</a:t>
            </a:r>
          </a:p>
        </p:txBody>
      </p:sp>
      <p:sp>
        <p:nvSpPr>
          <p:cNvPr id="100" name="Google Shape;100;p19"/>
          <p:cNvSpPr/>
          <p:nvPr/>
        </p:nvSpPr>
        <p:spPr>
          <a:xfrm rot="10800000" flipH="1">
            <a:off x="0" y="4976700"/>
            <a:ext cx="9144000" cy="166800"/>
          </a:xfrm>
          <a:prstGeom prst="rect">
            <a:avLst/>
          </a:prstGeom>
          <a:solidFill>
            <a:srgbClr val="001141"/>
          </a:solidFill>
          <a:ln w="9525" cap="flat" cmpd="sng">
            <a:solidFill>
              <a:srgbClr val="001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68DB1BE-66C3-70D5-78B6-01D38B9921B6}"/>
              </a:ext>
            </a:extLst>
          </p:cNvPr>
          <p:cNvSpPr/>
          <p:nvPr/>
        </p:nvSpPr>
        <p:spPr>
          <a:xfrm>
            <a:off x="3645327" y="797798"/>
            <a:ext cx="3847206" cy="22522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IBM Plex Sans" panose="020B0604020202020204" charset="0"/>
              </a:rPr>
              <a:t>Accessibility Considerations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User-Friendly Interface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Screen Reader Support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Keyboard Navigation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sz="1200" dirty="0">
              <a:solidFill>
                <a:schemeClr val="dk1"/>
              </a:solidFill>
              <a:latin typeface="IBM Plex Sans" panose="020B0604020202020204" charset="0"/>
            </a:endParaRPr>
          </a:p>
          <a:p>
            <a:pPr marL="4000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 </a:t>
            </a:r>
            <a:r>
              <a:rPr lang="en-US" sz="1200" b="1" dirty="0">
                <a:solidFill>
                  <a:schemeClr val="dk1"/>
                </a:solidFill>
                <a:latin typeface="IBM Plex Sans" panose="020B0604020202020204" charset="0"/>
              </a:rPr>
              <a:t>Responsive Design</a:t>
            </a:r>
          </a:p>
          <a:p>
            <a:pPr marL="114300" lvl="0">
              <a:lnSpc>
                <a:spcPct val="150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1. Mobile Compatibility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2. Tablet Compatibility</a:t>
            </a:r>
          </a:p>
          <a:p>
            <a:pPr marL="114300" lvl="0"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dk1"/>
                </a:solidFill>
                <a:latin typeface="IBM Plex Sans" panose="020B0604020202020204" charset="0"/>
              </a:rPr>
              <a:t>3. Desktop Compatibility</a:t>
            </a:r>
          </a:p>
          <a:p>
            <a:pPr marL="114300" lvl="0">
              <a:buClr>
                <a:schemeClr val="dk1"/>
              </a:buClr>
              <a:buSzPts val="1800"/>
            </a:pPr>
            <a:endParaRPr lang="en-US" sz="1200" dirty="0">
              <a:solidFill>
                <a:schemeClr val="dk1"/>
              </a:solidFill>
              <a:latin typeface="IBM Plex Sans" panose="020B060402020202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683</Words>
  <Application>Microsoft Office PowerPoint</Application>
  <PresentationFormat>On-screen Show (16:9)</PresentationFormat>
  <Paragraphs>167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IBM Plex Sans Medium</vt:lpstr>
      <vt:lpstr>Arial</vt:lpstr>
      <vt:lpstr>Arial Black</vt:lpstr>
      <vt:lpstr>IBM Plex Sans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Hetvi Chudasama</dc:creator>
  <cp:lastModifiedBy>Dhara bhatiya</cp:lastModifiedBy>
  <cp:revision>20</cp:revision>
  <dcterms:modified xsi:type="dcterms:W3CDTF">2024-07-26T17:29:26Z</dcterms:modified>
</cp:coreProperties>
</file>